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3" r:id="rId5"/>
  </p:sldMasterIdLst>
  <p:notesMasterIdLst>
    <p:notesMasterId r:id="rId7"/>
  </p:notesMasterIdLst>
  <p:sldIdLst>
    <p:sldId id="670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C0DEE-1BA2-4996-B900-13CE6AD59412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EC564-F5F2-4A5B-A574-B8E637F9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3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 panose="020F0502020204030204"/>
              </a:rPr>
              <a:t>Maybe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3B8D9-E454-1E4A-BB8A-3D304A3417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46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6865-5BB0-32B6-80C1-F1867E48F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CBC7B-85AA-5B94-FA87-5A2DEA54B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BF946-E57E-B607-9A01-BBAC66D4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A75F-92EF-3342-F020-E5EFDE7ED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9DF-42B7-978C-3610-EB130543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55DD-2E40-4874-9DE6-A7522C3EB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CDF11-86B2-D381-7ECA-23C8483E3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53489-B3CA-9901-1FE4-C3449E8F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0D81C-9EE1-9B62-7EBC-93620249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B6A71-B422-38D7-343E-7BFA1276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9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FE01B3-B0A7-AC6C-D3D4-B8C79E732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CCF40-A836-FE25-9675-618696F8E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32637-C9C4-217F-0719-961A5937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0D226-FF96-E50A-80DE-E7A63C8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4D239-4028-2AF9-64FA-2927F0D8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506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A9C81-453D-1D40-A17B-5BAC594F7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5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DB0DD1-62F4-7147-9938-966A5499D9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8" name="Picture 17" descr="A close up of a card&#10;&#10;Description automatically generated">
            <a:extLst>
              <a:ext uri="{FF2B5EF4-FFF2-40B4-BE49-F238E27FC236}">
                <a16:creationId xmlns:a16="http://schemas.microsoft.com/office/drawing/2014/main" id="{4AB17E63-E669-A14A-9A7B-25010612F3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4200" y="4153452"/>
            <a:ext cx="2717800" cy="2717800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B6D0F0A-3BBD-0B4E-A642-21BE41249B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51225" y="0"/>
            <a:ext cx="8750935" cy="6878320"/>
          </a:xfrm>
          <a:custGeom>
            <a:avLst/>
            <a:gdLst>
              <a:gd name="connsiteX0" fmla="*/ 6858000 w 8750935"/>
              <a:gd name="connsiteY0" fmla="*/ 0 h 6878320"/>
              <a:gd name="connsiteX1" fmla="*/ 8740775 w 8750935"/>
              <a:gd name="connsiteY1" fmla="*/ 0 h 6878320"/>
              <a:gd name="connsiteX2" fmla="*/ 8750935 w 8750935"/>
              <a:gd name="connsiteY2" fmla="*/ 4216400 h 6878320"/>
              <a:gd name="connsiteX3" fmla="*/ 8745855 w 8750935"/>
              <a:gd name="connsiteY3" fmla="*/ 5543550 h 6878320"/>
              <a:gd name="connsiteX4" fmla="*/ 8745855 w 8750935"/>
              <a:gd name="connsiteY4" fmla="*/ 4221163 h 6878320"/>
              <a:gd name="connsiteX5" fmla="*/ 6088813 w 8750935"/>
              <a:gd name="connsiteY5" fmla="*/ 6878206 h 6878320"/>
              <a:gd name="connsiteX6" fmla="*/ 6048375 w 8750935"/>
              <a:gd name="connsiteY6" fmla="*/ 6878320 h 6878320"/>
              <a:gd name="connsiteX7" fmla="*/ 0 w 8750935"/>
              <a:gd name="connsiteY7" fmla="*/ 6870700 h 6878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50935" h="6878320">
                <a:moveTo>
                  <a:pt x="6858000" y="0"/>
                </a:moveTo>
                <a:lnTo>
                  <a:pt x="8740775" y="0"/>
                </a:lnTo>
                <a:cubicBezTo>
                  <a:pt x="8744162" y="1405467"/>
                  <a:pt x="8747548" y="2810933"/>
                  <a:pt x="8750935" y="4216400"/>
                </a:cubicBezTo>
                <a:lnTo>
                  <a:pt x="8745855" y="5543550"/>
                </a:lnTo>
                <a:lnTo>
                  <a:pt x="8745855" y="4221163"/>
                </a:lnTo>
                <a:lnTo>
                  <a:pt x="6088813" y="6878206"/>
                </a:lnTo>
                <a:lnTo>
                  <a:pt x="6048375" y="6878320"/>
                </a:lnTo>
                <a:lnTo>
                  <a:pt x="0" y="68707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09B2EF-CCE9-FD4E-BD90-0A7C93D16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8320" y="2422165"/>
            <a:ext cx="5815330" cy="1213803"/>
          </a:xfrm>
        </p:spPr>
        <p:txBody>
          <a:bodyPr lIns="0" rIns="90000" anchor="b">
            <a:normAutofit/>
          </a:bodyPr>
          <a:lstStyle>
            <a:lvl1pPr algn="l">
              <a:defRPr sz="4200" b="0">
                <a:solidFill>
                  <a:srgbClr val="3D4766"/>
                </a:solidFill>
              </a:defRPr>
            </a:lvl1pPr>
          </a:lstStyle>
          <a:p>
            <a:r>
              <a:rPr lang="en-GB"/>
              <a:t>Edit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14B6B-62BC-D64B-A5A3-9D3C7B48E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320" y="3728044"/>
            <a:ext cx="5815330" cy="1655762"/>
          </a:xfrm>
        </p:spPr>
        <p:txBody>
          <a:bodyPr lIns="0" rIns="90000"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32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  <p15:guide id="2" pos="2162">
          <p15:clr>
            <a:srgbClr val="FBAE40"/>
          </p15:clr>
        </p15:guide>
        <p15:guide id="3" pos="6494">
          <p15:clr>
            <a:srgbClr val="FBAE40"/>
          </p15:clr>
        </p15:guide>
        <p15:guide id="4" pos="600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65125"/>
            <a:ext cx="11085732" cy="1325563"/>
          </a:xfrm>
        </p:spPr>
        <p:txBody>
          <a:bodyPr lIns="0" rIns="90000"/>
          <a:lstStyle>
            <a:lvl1pPr>
              <a:defRPr>
                <a:solidFill>
                  <a:srgbClr val="3D47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" y="1825624"/>
            <a:ext cx="11085732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70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36E7766-7D03-774D-ABA1-AF8679BA6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65125"/>
            <a:ext cx="11085732" cy="1325563"/>
          </a:xfrm>
        </p:spPr>
        <p:txBody>
          <a:bodyPr lIns="0" rIns="9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" y="1825624"/>
            <a:ext cx="11085732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F25B22E-756E-9044-A4C4-0E028A5F9C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11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36E7766-7D03-774D-ABA1-AF8679BA6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CD2C50FB-3BCF-8146-8C21-DE6A381B98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C135C06-5B2A-3345-B7CD-1DDE09D8E2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29100" y="0"/>
            <a:ext cx="7962900" cy="6858000"/>
          </a:xfrm>
          <a:custGeom>
            <a:avLst/>
            <a:gdLst>
              <a:gd name="connsiteX0" fmla="*/ 6913562 w 8040687"/>
              <a:gd name="connsiteY0" fmla="*/ 0 h 6858000"/>
              <a:gd name="connsiteX1" fmla="*/ 8040687 w 8040687"/>
              <a:gd name="connsiteY1" fmla="*/ 0 h 6858000"/>
              <a:gd name="connsiteX2" fmla="*/ 8040687 w 8040687"/>
              <a:gd name="connsiteY2" fmla="*/ 5181600 h 6858000"/>
              <a:gd name="connsiteX3" fmla="*/ 6344835 w 8040687"/>
              <a:gd name="connsiteY3" fmla="*/ 6858000 h 6858000"/>
              <a:gd name="connsiteX4" fmla="*/ 8040687 w 8040687"/>
              <a:gd name="connsiteY4" fmla="*/ 6858000 h 6858000"/>
              <a:gd name="connsiteX5" fmla="*/ 8040687 w 8040687"/>
              <a:gd name="connsiteY5" fmla="*/ 6858000 h 6858000"/>
              <a:gd name="connsiteX6" fmla="*/ 0 w 80406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40687" h="6858000">
                <a:moveTo>
                  <a:pt x="6913562" y="0"/>
                </a:moveTo>
                <a:lnTo>
                  <a:pt x="8040687" y="0"/>
                </a:lnTo>
                <a:lnTo>
                  <a:pt x="8040687" y="5181600"/>
                </a:lnTo>
                <a:lnTo>
                  <a:pt x="6344835" y="6858000"/>
                </a:lnTo>
                <a:lnTo>
                  <a:pt x="8040687" y="6858000"/>
                </a:lnTo>
                <a:lnTo>
                  <a:pt x="80406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65125"/>
            <a:ext cx="8389425" cy="1325563"/>
          </a:xfrm>
        </p:spPr>
        <p:txBody>
          <a:bodyPr lIns="0" rIns="9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" y="1825624"/>
            <a:ext cx="7006102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6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64">
          <p15:clr>
            <a:srgbClr val="FBAE40"/>
          </p15:clr>
        </p15:guide>
        <p15:guide id="2" pos="2615">
          <p15:clr>
            <a:srgbClr val="FBAE40"/>
          </p15:clr>
        </p15:guide>
        <p15:guide id="3" pos="6970">
          <p15:clr>
            <a:srgbClr val="FBAE40"/>
          </p15:clr>
        </p15:guide>
        <p15:guide id="4" pos="663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000EDA-9F4F-9A45-9B76-C92E208E5D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64D43C-BE8C-9743-943E-9B2BA74736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29100" y="0"/>
            <a:ext cx="7962900" cy="6858000"/>
          </a:xfrm>
          <a:custGeom>
            <a:avLst/>
            <a:gdLst>
              <a:gd name="connsiteX0" fmla="*/ 6913562 w 8040687"/>
              <a:gd name="connsiteY0" fmla="*/ 0 h 6858000"/>
              <a:gd name="connsiteX1" fmla="*/ 8040687 w 8040687"/>
              <a:gd name="connsiteY1" fmla="*/ 0 h 6858000"/>
              <a:gd name="connsiteX2" fmla="*/ 8040687 w 8040687"/>
              <a:gd name="connsiteY2" fmla="*/ 5181600 h 6858000"/>
              <a:gd name="connsiteX3" fmla="*/ 6344835 w 8040687"/>
              <a:gd name="connsiteY3" fmla="*/ 6858000 h 6858000"/>
              <a:gd name="connsiteX4" fmla="*/ 8040687 w 8040687"/>
              <a:gd name="connsiteY4" fmla="*/ 6858000 h 6858000"/>
              <a:gd name="connsiteX5" fmla="*/ 8040687 w 8040687"/>
              <a:gd name="connsiteY5" fmla="*/ 6858000 h 6858000"/>
              <a:gd name="connsiteX6" fmla="*/ 0 w 80406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40687" h="6858000">
                <a:moveTo>
                  <a:pt x="6913562" y="0"/>
                </a:moveTo>
                <a:lnTo>
                  <a:pt x="8040687" y="0"/>
                </a:lnTo>
                <a:lnTo>
                  <a:pt x="8040687" y="5181600"/>
                </a:lnTo>
                <a:lnTo>
                  <a:pt x="6344835" y="6858000"/>
                </a:lnTo>
                <a:lnTo>
                  <a:pt x="8040687" y="6858000"/>
                </a:lnTo>
                <a:lnTo>
                  <a:pt x="80406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65125"/>
            <a:ext cx="8130540" cy="1325563"/>
          </a:xfrm>
        </p:spPr>
        <p:txBody>
          <a:bodyPr lIns="0" rIns="90000"/>
          <a:lstStyle>
            <a:lvl1pPr>
              <a:defRPr>
                <a:solidFill>
                  <a:srgbClr val="3D47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" y="1825624"/>
            <a:ext cx="6454140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98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06060" y="365125"/>
            <a:ext cx="6454140" cy="1325563"/>
          </a:xfrm>
        </p:spPr>
        <p:txBody>
          <a:bodyPr lIns="0" rIns="90000"/>
          <a:lstStyle>
            <a:lvl1pPr>
              <a:defRPr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060" y="1825624"/>
            <a:ext cx="6454140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3D5C6B-732E-EA46-AC07-AAE7287A42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5460" y="365125"/>
            <a:ext cx="4368800" cy="2479675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C6DFFD30-A1E7-304D-B2FF-E2E1C01E55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5460" y="2943225"/>
            <a:ext cx="4368800" cy="2479675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52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B975375-B147-D141-9AA0-62EA349DF6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00925" y="3473121"/>
            <a:ext cx="4368800" cy="2965904"/>
          </a:xfrm>
          <a:custGeom>
            <a:avLst/>
            <a:gdLst>
              <a:gd name="connsiteX0" fmla="*/ 0 w 4368800"/>
              <a:gd name="connsiteY0" fmla="*/ 0 h 2965904"/>
              <a:gd name="connsiteX1" fmla="*/ 4368800 w 4368800"/>
              <a:gd name="connsiteY1" fmla="*/ 0 h 2965904"/>
              <a:gd name="connsiteX2" fmla="*/ 4368800 w 4368800"/>
              <a:gd name="connsiteY2" fmla="*/ 2127166 h 2965904"/>
              <a:gd name="connsiteX3" fmla="*/ 3530062 w 4368800"/>
              <a:gd name="connsiteY3" fmla="*/ 2965904 h 2965904"/>
              <a:gd name="connsiteX4" fmla="*/ 0 w 4368800"/>
              <a:gd name="connsiteY4" fmla="*/ 2965904 h 2965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2965904">
                <a:moveTo>
                  <a:pt x="0" y="0"/>
                </a:moveTo>
                <a:lnTo>
                  <a:pt x="4368800" y="0"/>
                </a:lnTo>
                <a:lnTo>
                  <a:pt x="4368800" y="2127166"/>
                </a:lnTo>
                <a:lnTo>
                  <a:pt x="3530062" y="2965904"/>
                </a:lnTo>
                <a:lnTo>
                  <a:pt x="0" y="296590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460" y="365125"/>
            <a:ext cx="6454140" cy="1325563"/>
          </a:xfrm>
        </p:spPr>
        <p:txBody>
          <a:bodyPr lIns="0" rIns="90000"/>
          <a:lstStyle>
            <a:lvl1pPr>
              <a:defRPr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60" y="1825624"/>
            <a:ext cx="6454140" cy="3565773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C58BF16A-7DA4-C24D-93BA-63CA7A0DD8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400925" y="356260"/>
            <a:ext cx="4368800" cy="2965904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ABFE5-72A4-B0EF-7C43-C7FEDA1B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59AE5-5BFB-CE7B-83B1-897EA413A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77C6E-DC3F-C7B4-2739-08E23B68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7CA56-98E3-FE37-DE1A-F9519075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B3F16-2C3D-43DD-C1AF-2E4DDAB6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95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08E8237-A51B-CA40-9260-406C7233A1B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00925" y="365125"/>
            <a:ext cx="4368800" cy="6073900"/>
          </a:xfrm>
          <a:custGeom>
            <a:avLst/>
            <a:gdLst>
              <a:gd name="connsiteX0" fmla="*/ 0 w 4368800"/>
              <a:gd name="connsiteY0" fmla="*/ 0 h 6073900"/>
              <a:gd name="connsiteX1" fmla="*/ 4368800 w 4368800"/>
              <a:gd name="connsiteY1" fmla="*/ 0 h 6073900"/>
              <a:gd name="connsiteX2" fmla="*/ 4368800 w 4368800"/>
              <a:gd name="connsiteY2" fmla="*/ 3107996 h 6073900"/>
              <a:gd name="connsiteX3" fmla="*/ 4368800 w 4368800"/>
              <a:gd name="connsiteY3" fmla="*/ 3218903 h 6073900"/>
              <a:gd name="connsiteX4" fmla="*/ 4368800 w 4368800"/>
              <a:gd name="connsiteY4" fmla="*/ 5235162 h 6073900"/>
              <a:gd name="connsiteX5" fmla="*/ 3530062 w 4368800"/>
              <a:gd name="connsiteY5" fmla="*/ 6073900 h 6073900"/>
              <a:gd name="connsiteX6" fmla="*/ 0 w 4368800"/>
              <a:gd name="connsiteY6" fmla="*/ 6073900 h 6073900"/>
              <a:gd name="connsiteX7" fmla="*/ 0 w 4368800"/>
              <a:gd name="connsiteY7" fmla="*/ 3218903 h 6073900"/>
              <a:gd name="connsiteX8" fmla="*/ 0 w 4368800"/>
              <a:gd name="connsiteY8" fmla="*/ 3107996 h 607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68800" h="6073900">
                <a:moveTo>
                  <a:pt x="0" y="0"/>
                </a:moveTo>
                <a:lnTo>
                  <a:pt x="4368800" y="0"/>
                </a:lnTo>
                <a:lnTo>
                  <a:pt x="4368800" y="3107996"/>
                </a:lnTo>
                <a:lnTo>
                  <a:pt x="4368800" y="3218903"/>
                </a:lnTo>
                <a:lnTo>
                  <a:pt x="4368800" y="5235162"/>
                </a:lnTo>
                <a:lnTo>
                  <a:pt x="3530062" y="6073900"/>
                </a:lnTo>
                <a:lnTo>
                  <a:pt x="0" y="6073900"/>
                </a:lnTo>
                <a:lnTo>
                  <a:pt x="0" y="3218903"/>
                </a:lnTo>
                <a:lnTo>
                  <a:pt x="0" y="310799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460" y="365125"/>
            <a:ext cx="6454140" cy="1325563"/>
          </a:xfrm>
        </p:spPr>
        <p:txBody>
          <a:bodyPr lIns="0" rIns="90000"/>
          <a:lstStyle>
            <a:lvl1pPr>
              <a:defRPr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60" y="1825624"/>
            <a:ext cx="6454140" cy="3565773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48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E5F294-62A0-F343-A405-643824A289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33848" y="365125"/>
            <a:ext cx="6335877" cy="6073900"/>
          </a:xfrm>
          <a:custGeom>
            <a:avLst/>
            <a:gdLst>
              <a:gd name="connsiteX0" fmla="*/ 0 w 6335877"/>
              <a:gd name="connsiteY0" fmla="*/ 0 h 6073900"/>
              <a:gd name="connsiteX1" fmla="*/ 1967077 w 6335877"/>
              <a:gd name="connsiteY1" fmla="*/ 0 h 6073900"/>
              <a:gd name="connsiteX2" fmla="*/ 2186152 w 6335877"/>
              <a:gd name="connsiteY2" fmla="*/ 0 h 6073900"/>
              <a:gd name="connsiteX3" fmla="*/ 6335877 w 6335877"/>
              <a:gd name="connsiteY3" fmla="*/ 0 h 6073900"/>
              <a:gd name="connsiteX4" fmla="*/ 6335877 w 6335877"/>
              <a:gd name="connsiteY4" fmla="*/ 3107996 h 6073900"/>
              <a:gd name="connsiteX5" fmla="*/ 6335877 w 6335877"/>
              <a:gd name="connsiteY5" fmla="*/ 3218903 h 6073900"/>
              <a:gd name="connsiteX6" fmla="*/ 6335877 w 6335877"/>
              <a:gd name="connsiteY6" fmla="*/ 5235162 h 6073900"/>
              <a:gd name="connsiteX7" fmla="*/ 5497139 w 6335877"/>
              <a:gd name="connsiteY7" fmla="*/ 6073900 h 6073900"/>
              <a:gd name="connsiteX8" fmla="*/ 2186152 w 6335877"/>
              <a:gd name="connsiteY8" fmla="*/ 6073900 h 6073900"/>
              <a:gd name="connsiteX9" fmla="*/ 1967077 w 6335877"/>
              <a:gd name="connsiteY9" fmla="*/ 6073900 h 6073900"/>
              <a:gd name="connsiteX10" fmla="*/ 0 w 6335877"/>
              <a:gd name="connsiteY10" fmla="*/ 6073900 h 607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5877" h="6073900">
                <a:moveTo>
                  <a:pt x="0" y="0"/>
                </a:moveTo>
                <a:lnTo>
                  <a:pt x="1967077" y="0"/>
                </a:lnTo>
                <a:lnTo>
                  <a:pt x="2186152" y="0"/>
                </a:lnTo>
                <a:lnTo>
                  <a:pt x="6335877" y="0"/>
                </a:lnTo>
                <a:lnTo>
                  <a:pt x="6335877" y="3107996"/>
                </a:lnTo>
                <a:lnTo>
                  <a:pt x="6335877" y="3218903"/>
                </a:lnTo>
                <a:lnTo>
                  <a:pt x="6335877" y="5235162"/>
                </a:lnTo>
                <a:lnTo>
                  <a:pt x="5497139" y="6073900"/>
                </a:lnTo>
                <a:lnTo>
                  <a:pt x="2186152" y="6073900"/>
                </a:lnTo>
                <a:lnTo>
                  <a:pt x="1967077" y="6073900"/>
                </a:lnTo>
                <a:lnTo>
                  <a:pt x="0" y="60739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460" y="365125"/>
            <a:ext cx="4623588" cy="1325563"/>
          </a:xfrm>
        </p:spPr>
        <p:txBody>
          <a:bodyPr lIns="0" rIns="90000">
            <a:normAutofit/>
          </a:bodyPr>
          <a:lstStyle>
            <a:lvl1pPr>
              <a:defRPr sz="3600"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60" y="1825624"/>
            <a:ext cx="4623588" cy="3565773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47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3C30304-9F4A-304F-A346-E8481FBD1D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365125"/>
            <a:ext cx="5686097" cy="1325563"/>
          </a:xfrm>
        </p:spPr>
        <p:txBody>
          <a:bodyPr lIns="0" rIns="90000">
            <a:normAutofit/>
          </a:bodyPr>
          <a:lstStyle>
            <a:lvl1pPr>
              <a:defRPr sz="3600"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3C7EBB-74F8-4343-8469-36E0B1F73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825624"/>
            <a:ext cx="5686097" cy="4498975"/>
          </a:xfrm>
        </p:spPr>
        <p:txBody>
          <a:bodyPr lIns="0" rIns="9000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5A19F1D-88B3-474A-AA4E-8798A1012E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5460" y="365125"/>
            <a:ext cx="5133340" cy="4879537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59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688B-8D21-F043-938E-460D98DF7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460" y="2371725"/>
            <a:ext cx="10581640" cy="1057275"/>
          </a:xfrm>
        </p:spPr>
        <p:txBody>
          <a:bodyPr lIns="0" rIns="90000">
            <a:normAutofit/>
          </a:bodyPr>
          <a:lstStyle>
            <a:lvl1pPr>
              <a:defRPr sz="3600">
                <a:solidFill>
                  <a:srgbClr val="3D4766"/>
                </a:solidFill>
              </a:defRPr>
            </a:lvl1pPr>
          </a:lstStyle>
          <a:p>
            <a:r>
              <a:rPr lang="en-GB"/>
              <a:t>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E62-C660-1B41-AA7C-85D526669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60" y="3565124"/>
            <a:ext cx="10581640" cy="2746777"/>
          </a:xfrm>
        </p:spPr>
        <p:txBody>
          <a:bodyPr lIns="0" rIns="9000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3D5C6B-732E-EA46-AC07-AAE7287A42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"/>
            <a:ext cx="4031999" cy="22356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DCAEECED-AF51-554B-A5EC-1E9A6A15C5E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82710" y="1"/>
            <a:ext cx="4031999" cy="22356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196F4130-C67B-2142-A646-1606F115DD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62364" y="1"/>
            <a:ext cx="4031999" cy="22356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36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000EDA-9F4F-9A45-9B76-C92E208E5D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BBBB314-E81E-364C-B958-AC9C414D49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0032274 w 12192000"/>
              <a:gd name="connsiteY1" fmla="*/ 0 h 6858000"/>
              <a:gd name="connsiteX2" fmla="*/ 10032274 w 12192000"/>
              <a:gd name="connsiteY2" fmla="*/ 0 h 6858000"/>
              <a:gd name="connsiteX3" fmla="*/ 11075779 w 12192000"/>
              <a:gd name="connsiteY3" fmla="*/ 0 h 6858000"/>
              <a:gd name="connsiteX4" fmla="*/ 11273245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5181600 h 6858000"/>
              <a:gd name="connsiteX7" fmla="*/ 10512554 w 12192000"/>
              <a:gd name="connsiteY7" fmla="*/ 6858000 h 6858000"/>
              <a:gd name="connsiteX8" fmla="*/ 10032274 w 12192000"/>
              <a:gd name="connsiteY8" fmla="*/ 6858000 h 6858000"/>
              <a:gd name="connsiteX9" fmla="*/ 4229100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0032274" y="0"/>
                </a:lnTo>
                <a:lnTo>
                  <a:pt x="10032274" y="0"/>
                </a:lnTo>
                <a:lnTo>
                  <a:pt x="11075779" y="0"/>
                </a:lnTo>
                <a:lnTo>
                  <a:pt x="11273245" y="0"/>
                </a:lnTo>
                <a:lnTo>
                  <a:pt x="12192000" y="0"/>
                </a:lnTo>
                <a:lnTo>
                  <a:pt x="12192000" y="5181600"/>
                </a:lnTo>
                <a:lnTo>
                  <a:pt x="10512554" y="6858000"/>
                </a:lnTo>
                <a:lnTo>
                  <a:pt x="10032274" y="6858000"/>
                </a:lnTo>
                <a:lnTo>
                  <a:pt x="42291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88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5A19F1D-88B3-474A-AA4E-8798A1012E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5460" y="554312"/>
            <a:ext cx="5133340" cy="4879537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78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0D147FE-8D1A-1740-84CF-050CB15D10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2867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B46AC41-EBD8-2A40-8B8A-758A18BD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93922"/>
            <a:ext cx="11085732" cy="833053"/>
          </a:xfrm>
        </p:spPr>
        <p:txBody>
          <a:bodyPr lIns="0" rIns="90000">
            <a:normAutofit/>
          </a:bodyPr>
          <a:lstStyle>
            <a:lvl1pPr>
              <a:defRPr sz="3600">
                <a:solidFill>
                  <a:srgbClr val="3D47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id="{48A0D36D-BAA1-FE4F-BE32-218E195F9B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867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F274F19-6028-0742-B589-62BEFE208B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867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9B830282-AF2F-FD46-8648-A1546D30A4B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371666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3" name="Picture Placeholder 4">
            <a:extLst>
              <a:ext uri="{FF2B5EF4-FFF2-40B4-BE49-F238E27FC236}">
                <a16:creationId xmlns:a16="http://schemas.microsoft.com/office/drawing/2014/main" id="{18BE9C8C-2210-D440-B2FD-E5E966DBA5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71666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93FE9E98-A724-E342-88B6-2EE9A9970DF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71666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id="{2FEB9B43-DCA6-DC4D-B925-88437949ACC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00465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6" name="Picture Placeholder 4">
            <a:extLst>
              <a:ext uri="{FF2B5EF4-FFF2-40B4-BE49-F238E27FC236}">
                <a16:creationId xmlns:a16="http://schemas.microsoft.com/office/drawing/2014/main" id="{8DBFD540-E018-3D4D-86E5-5E6E95B49B3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00465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7" name="Picture Placeholder 4">
            <a:extLst>
              <a:ext uri="{FF2B5EF4-FFF2-40B4-BE49-F238E27FC236}">
                <a16:creationId xmlns:a16="http://schemas.microsoft.com/office/drawing/2014/main" id="{30E1A02C-3AA0-B84B-9A44-5D3C7EDA1E7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200465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D0209CE5-DB2A-8547-920E-E9802CD9DDA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029264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39" name="Picture Placeholder 4">
            <a:extLst>
              <a:ext uri="{FF2B5EF4-FFF2-40B4-BE49-F238E27FC236}">
                <a16:creationId xmlns:a16="http://schemas.microsoft.com/office/drawing/2014/main" id="{0DF59C60-6F2D-F243-9CD7-C0691AE2D48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029264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929C3AA5-DE5E-4B42-B496-91CA7B1DBBB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29264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DBE454E2-9CD5-C247-BA0A-8CF7435A991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858063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6CA50E89-6C8C-CB4A-8189-55965D8A345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58063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1177DD33-BDC4-3747-831E-D38E81B464A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858063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7FAE6BB6-A19E-2A4D-8001-A96591D4FAA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686862" y="143160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EC273F28-77DA-8442-955F-D66F6098CC4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686862" y="2808459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46" name="Picture Placeholder 4">
            <a:extLst>
              <a:ext uri="{FF2B5EF4-FFF2-40B4-BE49-F238E27FC236}">
                <a16:creationId xmlns:a16="http://schemas.microsoft.com/office/drawing/2014/main" id="{A2D73969-FBFF-2449-83DB-69D8C23983E5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686862" y="4185314"/>
            <a:ext cx="1716857" cy="123802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28608549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3CD58A65-EAFB-D340-80EE-E842D975B1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279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A9C81-453D-1D40-A17B-5BAC594F7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049AF-7694-0230-C093-ADE258BE9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951BB-EE14-8F46-84D8-857870345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A08F-6012-B629-B191-B621D363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F75EA-95E6-6711-9055-4D5B6AD6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0F81C-BBDC-5C6B-13FC-5DA849AE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57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6024-11F3-3BE2-962F-9A6C8B09D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3EA91-118B-F7EE-2A55-8EDC9136D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1FF77-0F0F-4FA7-9FB1-6B8F2D577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2DD25-8366-301B-64AC-9BD8F700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231085-2FB4-078A-BB5B-6E3CB51D9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8EFD1-2AF2-6EC0-5AC8-316B6EBA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97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535A4-A695-C249-C3A5-1CDA8D68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637F8-D0EC-EDBB-F572-D8CCFECFF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04AC9-FE01-3F2F-15A9-072FA247C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1C352-F850-2FB1-68E4-B472A8327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A7449-4878-4B4E-1684-BCBB39ED9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9D3239-432F-E6BC-BDB7-3452FCB8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1E02A4-4C45-A11D-C2C7-6A0F6050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9BE389-7D2F-B8EF-509B-C084A0A9A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8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EFBC-E6C9-2170-C914-25708E08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CEDDC-9401-A01A-43A9-10B4B1F5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76788-70E8-63D5-DC39-94823FAB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F78B0-7194-DFAF-8F65-55323521D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EEF2D-980A-E09D-7B7D-8061D176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96E8D-6C03-D1EA-D245-0BA1828D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7C5F4-1C70-EB8D-3DD9-DFACBB1B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3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65D4-53B6-E1E5-C906-74812D1CD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BE559-926F-313C-0D9A-5E800449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809A0-7FB6-CD48-3DA2-D2731045F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ED027-EB02-C48C-1350-76AC565F9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7B8DB-963D-42D6-C67B-87D7B78C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D3600-23FC-3932-C258-6CC898FC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4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B896A-4195-6CCB-A45E-F36EF21C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5DD9C-F50D-B510-9292-FE1FCCB68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8D4A6-0471-7572-E91E-2C1CD155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77A7E-D473-BFD7-2381-B94269FE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1FF44-046E-32D3-3C12-50806917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16295-4C81-4201-15D4-A460DB54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1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D628EC-742D-F98D-530C-6A56842A0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C9731-F6C4-50B0-8A3C-CAE13F1FA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78EFB-88AA-72E2-5433-A16254A22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B24C26-9409-466D-B547-4B47293ACC80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BAFB8-CCBA-78E5-2987-4871BF102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86D0-562E-F20B-A133-940E80D07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744200-64DB-472C-A685-F2B81B514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4B85B9F-A08D-1647-8DA2-40C0B3D8623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16140-6775-D947-85BC-04A3DB62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65125"/>
            <a:ext cx="11140440" cy="1325563"/>
          </a:xfrm>
          <a:prstGeom prst="rect">
            <a:avLst/>
          </a:prstGeom>
        </p:spPr>
        <p:txBody>
          <a:bodyPr vert="horz" lIns="0" tIns="45720" rIns="9000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F37E1-1128-FB4E-BFD2-5D949D0D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560" y="1825625"/>
            <a:ext cx="11140440" cy="4351338"/>
          </a:xfrm>
          <a:prstGeom prst="rect">
            <a:avLst/>
          </a:prstGeom>
        </p:spPr>
        <p:txBody>
          <a:bodyPr vert="horz" lIns="0" tIns="45720" rIns="9000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D82CEB40-CF93-3B45-B1CF-4BA757360D19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439400" y="5105400"/>
            <a:ext cx="1752600" cy="17526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89A9E-9687-5E40-9856-7783EE733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39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9C81-453D-1D40-A17B-5BAC594F7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3D47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▸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▸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▸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515725"/>
              </p:ext>
            </p:extLst>
          </p:nvPr>
        </p:nvGraphicFramePr>
        <p:xfrm>
          <a:off x="369207" y="2678388"/>
          <a:ext cx="6257152" cy="28965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57152">
                  <a:extLst>
                    <a:ext uri="{9D8B030D-6E8A-4147-A177-3AD203B41FA5}">
                      <a16:colId xmlns:a16="http://schemas.microsoft.com/office/drawing/2014/main" val="3353649007"/>
                    </a:ext>
                  </a:extLst>
                </a:gridCol>
              </a:tblGrid>
              <a:tr h="2896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Outline of Project: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u="sng" dirty="0">
                        <a:solidFill>
                          <a:srgbClr val="23305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4583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49715"/>
              </p:ext>
            </p:extLst>
          </p:nvPr>
        </p:nvGraphicFramePr>
        <p:xfrm>
          <a:off x="6721815" y="921603"/>
          <a:ext cx="5157195" cy="166632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57195">
                  <a:extLst>
                    <a:ext uri="{9D8B030D-6E8A-4147-A177-3AD203B41FA5}">
                      <a16:colId xmlns:a16="http://schemas.microsoft.com/office/drawing/2014/main" val="1236412549"/>
                    </a:ext>
                  </a:extLst>
                </a:gridCol>
              </a:tblGrid>
              <a:tr h="1666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Project Objectives: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1.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2.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3.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42900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6250"/>
              </p:ext>
            </p:extLst>
          </p:nvPr>
        </p:nvGraphicFramePr>
        <p:xfrm>
          <a:off x="369207" y="925123"/>
          <a:ext cx="6244783" cy="1666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402">
                  <a:extLst>
                    <a:ext uri="{9D8B030D-6E8A-4147-A177-3AD203B41FA5}">
                      <a16:colId xmlns:a16="http://schemas.microsoft.com/office/drawing/2014/main" val="2963968932"/>
                    </a:ext>
                  </a:extLst>
                </a:gridCol>
                <a:gridCol w="1604621">
                  <a:extLst>
                    <a:ext uri="{9D8B030D-6E8A-4147-A177-3AD203B41FA5}">
                      <a16:colId xmlns:a16="http://schemas.microsoft.com/office/drawing/2014/main" val="1238039013"/>
                    </a:ext>
                  </a:extLst>
                </a:gridCol>
                <a:gridCol w="1285630">
                  <a:extLst>
                    <a:ext uri="{9D8B030D-6E8A-4147-A177-3AD203B41FA5}">
                      <a16:colId xmlns:a16="http://schemas.microsoft.com/office/drawing/2014/main" val="3971112442"/>
                    </a:ext>
                  </a:extLst>
                </a:gridCol>
                <a:gridCol w="1855130">
                  <a:extLst>
                    <a:ext uri="{9D8B030D-6E8A-4147-A177-3AD203B41FA5}">
                      <a16:colId xmlns:a16="http://schemas.microsoft.com/office/drawing/2014/main" val="1817837614"/>
                    </a:ext>
                  </a:extLst>
                </a:gridCol>
              </a:tblGrid>
              <a:tr h="553483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Raleway" panose="020B0003030101060003" pitchFamily="34" charset="0"/>
                        </a:rPr>
                        <a:t>First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 &amp; Second Supervisor Names:</a:t>
                      </a:r>
                    </a:p>
                    <a:p>
                      <a:pPr lvl="0">
                        <a:buNone/>
                      </a:pPr>
                      <a:endParaRPr lang="en-GB" sz="1000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err="1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Target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 – College or University Student</a:t>
                      </a:r>
                      <a:endParaRPr lang="en-GB" sz="1000" b="1" i="0" u="none" strike="noStrike" baseline="0" noProof="0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rgbClr val="FF0000"/>
                          </a:solidFill>
                          <a:latin typeface="Raleway" panose="020B0003030101060003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504965"/>
                  </a:ext>
                </a:extLst>
              </a:tr>
              <a:tr h="564204"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Expanded Project</a:t>
                      </a:r>
                      <a:r>
                        <a:rPr lang="en-GB" sz="1000" b="1" baseline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 Title:</a:t>
                      </a:r>
                      <a:endParaRPr lang="en-GB" sz="1000" b="1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aseline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Preferred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 Course or  Background?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aseline="0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424477"/>
                  </a:ext>
                </a:extLst>
              </a:tr>
              <a:tr h="287398"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Team/Department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aseline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Location</a:t>
                      </a:r>
                    </a:p>
                    <a:p>
                      <a:endParaRPr lang="en-GB" sz="1000" b="1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  <a:p>
                      <a:endParaRPr lang="en-GB" sz="1000" b="1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2918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9207" y="296132"/>
            <a:ext cx="1150980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003030101060003" pitchFamily="34" charset="0"/>
              </a:rPr>
              <a:t>Project Title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 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890"/>
              </p:ext>
            </p:extLst>
          </p:nvPr>
        </p:nvGraphicFramePr>
        <p:xfrm>
          <a:off x="6721816" y="2677663"/>
          <a:ext cx="5157194" cy="33745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57194">
                  <a:extLst>
                    <a:ext uri="{9D8B030D-6E8A-4147-A177-3AD203B41FA5}">
                      <a16:colId xmlns:a16="http://schemas.microsoft.com/office/drawing/2014/main" val="1236412549"/>
                    </a:ext>
                  </a:extLst>
                </a:gridCol>
              </a:tblGrid>
              <a:tr h="1897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Skills Development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 Objectives for the Intern - (Please consider both technical and interpersonal skills) :</a:t>
                      </a:r>
                      <a:endParaRPr lang="en-GB" sz="1100" b="1" u="sng" baseline="0" dirty="0">
                        <a:solidFill>
                          <a:schemeClr val="tx1"/>
                        </a:solidFill>
                        <a:effectLst/>
                        <a:latin typeface="Raleway" panose="020B0003030101060003" pitchFamily="34" charset="0"/>
                        <a:ea typeface="Calibri"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1.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2.</a:t>
                      </a:r>
                    </a:p>
                    <a:p>
                      <a:pPr marL="0" lvl="0" indent="0">
                        <a:lnSpc>
                          <a:spcPct val="114999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429009"/>
                  </a:ext>
                </a:extLst>
              </a:tr>
              <a:tr h="147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What will success look like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  <a:effectLst/>
                          <a:latin typeface="Raleway" panose="020B0003030101060003" pitchFamily="34" charset="0"/>
                          <a:ea typeface="Calibri"/>
                        </a:rPr>
                        <a:t>: </a:t>
                      </a:r>
                      <a:endParaRPr lang="en-GB" sz="1100" b="0" u="none" baseline="0" dirty="0">
                        <a:solidFill>
                          <a:schemeClr val="tx1"/>
                        </a:solidFill>
                        <a:effectLst/>
                        <a:latin typeface="Raleway" panose="020B0003030101060003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19638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750502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368CBA"/>
      </a:hlink>
      <a:folHlink>
        <a:srgbClr val="6F3E8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0D6425CD07FC44896D5499257FB759" ma:contentTypeVersion="4" ma:contentTypeDescription="Create a new document." ma:contentTypeScope="" ma:versionID="efdfdb51739f2b9a81c05db411ce013f">
  <xsd:schema xmlns:xsd="http://www.w3.org/2001/XMLSchema" xmlns:xs="http://www.w3.org/2001/XMLSchema" xmlns:p="http://schemas.microsoft.com/office/2006/metadata/properties" xmlns:ns2="7ae17c21-adaf-4ab5-be37-9c7c5e1a2e43" targetNamespace="http://schemas.microsoft.com/office/2006/metadata/properties" ma:root="true" ma:fieldsID="a786b288f6d7b7fcd2e3ba695144c815" ns2:_="">
    <xsd:import namespace="7ae17c21-adaf-4ab5-be37-9c7c5e1a2e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17c21-adaf-4ab5-be37-9c7c5e1a2e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370F7-8F80-40B2-8222-3F18601F5B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4D5839-BF36-403E-96DB-0004EDC05085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ae17c21-adaf-4ab5-be37-9c7c5e1a2e4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1F0B396-29AA-43E2-ADE6-897CBF02F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17c21-adaf-4ab5-be37-9c7c5e1a2e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73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Raleway</vt:lpstr>
      <vt:lpstr>System Font Regular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Millie Rodgers</dc:creator>
  <cp:lastModifiedBy>Millie Rodgers</cp:lastModifiedBy>
  <cp:revision>8</cp:revision>
  <dcterms:created xsi:type="dcterms:W3CDTF">2024-09-20T10:25:57Z</dcterms:created>
  <dcterms:modified xsi:type="dcterms:W3CDTF">2025-02-06T15:40:52Z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0x010100680D6425CD07FC44896D5499257FB759</vt:lpwstr>
  </property>
  <property fmtid="{D5CDD505-2E9C-101B-9397-08002B2CF9AE}" pid="3" name="ArticulateGUID">
    <vt:lpwstr>14557A88-E80C-4004-9695-FD534F444EC9</vt:lpwstr>
  </property>
  <property fmtid="{D5CDD505-2E9C-101B-9397-08002B2CF9AE}" pid="4" name="ArticulatePath">
    <vt:lpwstr>https://strath.sharepoint.com/sites/NMIS_2025Internships/Shared Documents/General/Application Form 2025</vt:lpwstr>
  </property>
</Properties>
</file>